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72" r:id="rId5"/>
    <p:sldId id="278" r:id="rId6"/>
    <p:sldId id="262" r:id="rId7"/>
    <p:sldId id="264" r:id="rId8"/>
    <p:sldId id="277" r:id="rId9"/>
    <p:sldId id="261" r:id="rId10"/>
    <p:sldId id="263" r:id="rId11"/>
    <p:sldId id="279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FF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624" autoAdjust="0"/>
  </p:normalViewPr>
  <p:slideViewPr>
    <p:cSldViewPr>
      <p:cViewPr>
        <p:scale>
          <a:sx n="60" d="100"/>
          <a:sy n="60" d="100"/>
        </p:scale>
        <p:origin x="-98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2E2CF-C100-4EDE-8000-93C4D4780284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CD7BA-E5E0-4144-8AFD-AC1231BC21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CD7BA-E5E0-4144-8AFD-AC1231BC217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 userDrawn="1"/>
        </p:nvSpPr>
        <p:spPr bwMode="ltGray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4495800"/>
            <a:ext cx="8077200" cy="7620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334000"/>
            <a:ext cx="6477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white">
          <a:xfrm>
            <a:off x="3048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Lucida Sans Unicode" pitchFamily="34" charset="0"/>
              </a:rPr>
              <a:t>LOGO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64313"/>
            <a:ext cx="2133600" cy="157162"/>
          </a:xfrm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0025"/>
            <a:ext cx="2895600" cy="17145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7630EB1D-B2AD-429B-B257-0E5D23547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59DD8-5C0D-48D8-8BC9-E5F0BC74D8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6019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6019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6479D4-5629-4854-BEBF-D335516651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324600" cy="563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705600" y="650875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429000" y="6508750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fld id="{3B33C6C3-2244-46A6-B953-7811A6D37E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2"/>
          </p:nvPr>
        </p:nvSpPr>
        <p:spPr>
          <a:xfrm>
            <a:off x="457200" y="650875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D809F2-8BBD-4115-8A25-F325BA1587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67A355-D777-4F47-8EB7-6725EF07F0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62B48-52E7-42FC-8FC2-97DD2111AB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54C41-215C-470A-83FB-73DE664A17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D0A94C-9B4E-4F78-8FC4-5EBC63C124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434902-516B-4B8C-B6C0-2D76B9A196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638E2-AC9A-4D44-B3B7-30264A4305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99B548-4EFC-4C00-8B39-39661A6FC4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Rectangle 67"/>
          <p:cNvSpPr>
            <a:spLocks noChangeArrowheads="1"/>
          </p:cNvSpPr>
          <p:nvPr/>
        </p:nvSpPr>
        <p:spPr bwMode="lt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0"/>
            <a:ext cx="2411412" cy="9810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5600" y="650875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0875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06FB748-3A56-4D05-BDD8-7EAE22F5A9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6324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0875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581128"/>
            <a:ext cx="8077200" cy="838200"/>
          </a:xfrm>
        </p:spPr>
        <p:txBody>
          <a:bodyPr/>
          <a:lstStyle/>
          <a:p>
            <a:r>
              <a:rPr lang="pl-PL" dirty="0" smtClean="0"/>
              <a:t>KALISKIE </a:t>
            </a:r>
            <a:br>
              <a:rPr lang="pl-PL" dirty="0" smtClean="0"/>
            </a:br>
            <a:r>
              <a:rPr lang="pl-PL" dirty="0" smtClean="0"/>
              <a:t>TOWARZYSTWO TENISOWE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5589240"/>
            <a:ext cx="6705600" cy="533400"/>
          </a:xfrm>
        </p:spPr>
        <p:txBody>
          <a:bodyPr/>
          <a:lstStyle/>
          <a:p>
            <a:r>
              <a:rPr lang="pl-PL" sz="2000" b="0" dirty="0" smtClean="0"/>
              <a:t>SEZON 2013</a:t>
            </a:r>
            <a:endParaRPr lang="en-US" sz="2000" b="0" dirty="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179388" y="4797425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7596188" y="4797425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115616" cy="6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daty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pl-PL" dirty="0" smtClean="0"/>
              <a:t>www.ktt.kalisz.pl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Ulotka</a:t>
            </a:r>
            <a:endParaRPr lang="en-US" sz="1800" dirty="0"/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2811780" cy="521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2811780" cy="521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daty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pl-PL" dirty="0" smtClean="0"/>
              <a:t>www.ktt.kalisz.pl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Internet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05301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rostokąt 30"/>
          <p:cNvSpPr/>
          <p:nvPr/>
        </p:nvSpPr>
        <p:spPr>
          <a:xfrm>
            <a:off x="1403648" y="980728"/>
            <a:ext cx="5698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www.ktt.kalisz.pl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1691680" y="4941168"/>
            <a:ext cx="5040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www.ktt.kalisz.pl/forum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23528" y="5517232"/>
            <a:ext cx="73448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kontakt@ktt.kalisz.pl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2267744" y="6021288"/>
            <a:ext cx="3211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liga@ktt.kalisz.pl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31" grpId="0"/>
      <p:bldP spid="32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gray">
          <a:xfrm>
            <a:off x="1892300" y="2667000"/>
            <a:ext cx="54991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pl-PL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4724400"/>
            <a:ext cx="4452938" cy="381000"/>
          </a:xfrm>
          <a:noFill/>
          <a:ln/>
        </p:spPr>
        <p:txBody>
          <a:bodyPr/>
          <a:lstStyle/>
          <a:p>
            <a:r>
              <a:rPr lang="pl-PL" b="0" dirty="0" smtClean="0"/>
              <a:t>www.ktt.kalisz.pl</a:t>
            </a:r>
            <a:endParaRPr lang="en-US" b="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115616" cy="6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 KTT</a:t>
            </a:r>
            <a:br>
              <a:rPr lang="pl-PL" dirty="0" smtClean="0"/>
            </a:br>
            <a:endParaRPr lang="en-US" dirty="0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"/>
            <a:ext cx="464400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508750"/>
            <a:ext cx="2590800" cy="304800"/>
          </a:xfrm>
        </p:spPr>
        <p:txBody>
          <a:bodyPr/>
          <a:lstStyle/>
          <a:p>
            <a:r>
              <a:rPr lang="pl-PL" dirty="0" smtClean="0"/>
              <a:t>www.ktt.kalisz.pl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000" dirty="0" smtClean="0"/>
              <a:t>Rozgrywki ligowe</a:t>
            </a:r>
            <a:endParaRPr lang="en-US" sz="3000" dirty="0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">
          <a:xfrm>
            <a:off x="2057400" y="1828800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B764">
                  <a:gamma/>
                  <a:shade val="46275"/>
                  <a:invGamma/>
                </a:srgbClr>
              </a:gs>
              <a:gs pos="50000">
                <a:srgbClr val="EAB764"/>
              </a:gs>
              <a:gs pos="100000">
                <a:srgbClr val="EAB764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Liczba uczestników: 70+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gray">
          <a:xfrm>
            <a:off x="2057400" y="2590800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Liczba lig: 5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">
          <a:xfrm>
            <a:off x="2057400" y="3352800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Liczba spotkań do rozegrania: 700+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gray">
          <a:xfrm>
            <a:off x="2057400" y="4114800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>
                  <a:gamma/>
                  <a:shade val="46275"/>
                  <a:invGamma/>
                </a:srgbClr>
              </a:gs>
              <a:gs pos="50000">
                <a:srgbClr val="8D67E1"/>
              </a:gs>
              <a:gs pos="100000">
                <a:srgbClr val="8D67E1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Piłki: </a:t>
            </a:r>
            <a:r>
              <a:rPr lang="pl-PL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Babolat</a:t>
            </a:r>
            <a:r>
              <a:rPr lang="pl-PL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Roland Garros Clay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gray">
          <a:xfrm>
            <a:off x="2057400" y="4876800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Sponsor: ???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508750"/>
            <a:ext cx="2590800" cy="304800"/>
          </a:xfrm>
        </p:spPr>
        <p:txBody>
          <a:bodyPr/>
          <a:lstStyle/>
          <a:p>
            <a:r>
              <a:rPr lang="pl-PL" dirty="0" smtClean="0"/>
              <a:t>www.ktt.kalisz.pl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animBg="1"/>
      <p:bldP spid="61444" grpId="0" animBg="1"/>
      <p:bldP spid="61445" grpId="0" animBg="1"/>
      <p:bldP spid="61446" grpId="0" animBg="1"/>
      <p:bldP spid="614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Turnieje 2013</a:t>
            </a:r>
            <a:endParaRPr lang="en-US" dirty="0"/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2987824" y="2996952"/>
            <a:ext cx="2448271" cy="33123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5940152" y="2996952"/>
            <a:ext cx="2448272" cy="33123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251520" y="2976563"/>
            <a:ext cx="2436118" cy="340476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6807" name="Group 7"/>
          <p:cNvGrpSpPr>
            <a:grpSpLocks/>
          </p:cNvGrpSpPr>
          <p:nvPr/>
        </p:nvGrpSpPr>
        <p:grpSpPr bwMode="auto">
          <a:xfrm>
            <a:off x="755576" y="1600200"/>
            <a:ext cx="9505056" cy="936625"/>
            <a:chOff x="624" y="1152"/>
            <a:chExt cx="3769" cy="720"/>
          </a:xfrm>
        </p:grpSpPr>
        <p:sp>
          <p:nvSpPr>
            <p:cNvPr id="76808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l-PL"/>
            </a:p>
          </p:txBody>
        </p:sp>
        <p:grpSp>
          <p:nvGrpSpPr>
            <p:cNvPr id="76809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76810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12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76814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pl-PL"/>
            </a:p>
          </p:txBody>
        </p:sp>
        <p:grpSp>
          <p:nvGrpSpPr>
            <p:cNvPr id="76815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76816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17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18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19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76820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l-PL"/>
            </a:p>
          </p:txBody>
        </p:sp>
        <p:sp>
          <p:nvSpPr>
            <p:cNvPr id="76825" name="Oval 25"/>
            <p:cNvSpPr>
              <a:spLocks noChangeArrowheads="1"/>
            </p:cNvSpPr>
            <p:nvPr/>
          </p:nvSpPr>
          <p:spPr bwMode="gray">
            <a:xfrm>
              <a:off x="4358" y="1327"/>
              <a:ext cx="35" cy="27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6827" name="Rectangle 27"/>
          <p:cNvSpPr>
            <a:spLocks noChangeArrowheads="1"/>
          </p:cNvSpPr>
          <p:nvPr/>
        </p:nvSpPr>
        <p:spPr bwMode="gray">
          <a:xfrm>
            <a:off x="1259632" y="1916832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MAJ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gray">
          <a:xfrm>
            <a:off x="3779912" y="191683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CZERWIEC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gray">
          <a:xfrm>
            <a:off x="6876256" y="1916832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LIPIEC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251521" y="3212976"/>
            <a:ext cx="2376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11-12 </a:t>
            </a:r>
            <a:r>
              <a:rPr lang="pl-PL" sz="2000" dirty="0" smtClean="0"/>
              <a:t>Turniej kwalifikacyjny       do lig</a:t>
            </a:r>
          </a:p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40" name="Prostokąt 39"/>
          <p:cNvSpPr/>
          <p:nvPr/>
        </p:nvSpPr>
        <p:spPr>
          <a:xfrm>
            <a:off x="2955724" y="3244334"/>
            <a:ext cx="24803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Mistrzostwa 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Wielkopolski 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000" b="1" dirty="0" smtClean="0"/>
          </a:p>
          <a:p>
            <a:pPr algn="ctr"/>
            <a:endParaRPr lang="pl-PL" sz="2000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42" name="Prostokąt 41"/>
          <p:cNvSpPr/>
          <p:nvPr/>
        </p:nvSpPr>
        <p:spPr>
          <a:xfrm>
            <a:off x="5940152" y="2996952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13</a:t>
            </a:r>
            <a:r>
              <a:rPr lang="pl-PL" sz="2000" dirty="0" smtClean="0"/>
              <a:t> II Deblowy Turniej Rankingowy (nocny)</a:t>
            </a:r>
          </a:p>
          <a:p>
            <a:pPr algn="ctr"/>
            <a:endParaRPr lang="pl-PL" sz="2000" dirty="0" smtClean="0"/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Prostokąt 44"/>
          <p:cNvSpPr/>
          <p:nvPr/>
        </p:nvSpPr>
        <p:spPr>
          <a:xfrm>
            <a:off x="251520" y="4509120"/>
            <a:ext cx="24482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25 </a:t>
            </a:r>
            <a:r>
              <a:rPr lang="pl-PL" sz="2000" dirty="0" smtClean="0"/>
              <a:t>I Deblowy Turniej Rankingowy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6" name="Prostokąt 45"/>
          <p:cNvSpPr/>
          <p:nvPr/>
        </p:nvSpPr>
        <p:spPr>
          <a:xfrm>
            <a:off x="2987824" y="4149080"/>
            <a:ext cx="2448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22-23</a:t>
            </a:r>
            <a:r>
              <a:rPr lang="pl-PL" sz="2000" dirty="0" smtClean="0"/>
              <a:t> Drużynowe Mistrzostwa Kalisza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2987824" y="501317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29-30</a:t>
            </a:r>
            <a:r>
              <a:rPr lang="pl-PL" dirty="0" smtClean="0"/>
              <a:t> Turniej Dziecięcy </a:t>
            </a:r>
            <a:br>
              <a:rPr lang="pl-PL" dirty="0" smtClean="0"/>
            </a:br>
            <a:r>
              <a:rPr lang="pl-PL" dirty="0" smtClean="0"/>
              <a:t>i Młodzieżowy</a:t>
            </a:r>
          </a:p>
        </p:txBody>
      </p:sp>
      <p:sp>
        <p:nvSpPr>
          <p:cNvPr id="48" name="Prostokąt 47"/>
          <p:cNvSpPr/>
          <p:nvPr/>
        </p:nvSpPr>
        <p:spPr>
          <a:xfrm>
            <a:off x="5940152" y="4725144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?? </a:t>
            </a:r>
            <a:r>
              <a:rPr lang="pl-PL" sz="2000" dirty="0" smtClean="0"/>
              <a:t>Turniej Charytatywny „Gramy aby pomóc”</a:t>
            </a:r>
            <a:endParaRPr lang="pl-PL" sz="2000" dirty="0"/>
          </a:p>
        </p:txBody>
      </p:sp>
      <p:sp>
        <p:nvSpPr>
          <p:cNvPr id="31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508750"/>
            <a:ext cx="2590800" cy="304800"/>
          </a:xfrm>
        </p:spPr>
        <p:txBody>
          <a:bodyPr/>
          <a:lstStyle/>
          <a:p>
            <a:r>
              <a:rPr lang="pl-PL" dirty="0" smtClean="0"/>
              <a:t>www.ktt.kalisz.pl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27" grpId="0"/>
      <p:bldP spid="76828" grpId="0"/>
      <p:bldP spid="76829" grpId="0"/>
      <p:bldP spid="38" grpId="0"/>
      <p:bldP spid="40" grpId="0"/>
      <p:bldP spid="42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Turnieje 2013</a:t>
            </a:r>
            <a:endParaRPr lang="en-US" dirty="0"/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4932040" y="2996952"/>
            <a:ext cx="2448271" cy="33123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1907704" y="2924944"/>
            <a:ext cx="2436118" cy="340476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83768" y="1556792"/>
            <a:ext cx="9505056" cy="936625"/>
            <a:chOff x="624" y="1152"/>
            <a:chExt cx="3769" cy="720"/>
          </a:xfrm>
        </p:grpSpPr>
        <p:sp>
          <p:nvSpPr>
            <p:cNvPr id="76808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pl-PL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76810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12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76814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pl-PL"/>
            </a:p>
          </p:txBody>
        </p:sp>
        <p:sp>
          <p:nvSpPr>
            <p:cNvPr id="76819" name="Oval 19"/>
            <p:cNvSpPr>
              <a:spLocks noChangeArrowheads="1"/>
            </p:cNvSpPr>
            <p:nvPr/>
          </p:nvSpPr>
          <p:spPr bwMode="gray">
            <a:xfrm>
              <a:off x="3028" y="1327"/>
              <a:ext cx="27" cy="27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825" name="Oval 25"/>
            <p:cNvSpPr>
              <a:spLocks noChangeArrowheads="1"/>
            </p:cNvSpPr>
            <p:nvPr/>
          </p:nvSpPr>
          <p:spPr bwMode="gray">
            <a:xfrm>
              <a:off x="4358" y="1327"/>
              <a:ext cx="35" cy="27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6827" name="Rectangle 27"/>
          <p:cNvSpPr>
            <a:spLocks noChangeArrowheads="1"/>
          </p:cNvSpPr>
          <p:nvPr/>
        </p:nvSpPr>
        <p:spPr bwMode="gray">
          <a:xfrm>
            <a:off x="1259632" y="1916832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MAJ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gray">
          <a:xfrm>
            <a:off x="2699792" y="191683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SIERPIEŃ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rostokąt 26"/>
          <p:cNvSpPr/>
          <p:nvPr/>
        </p:nvSpPr>
        <p:spPr>
          <a:xfrm>
            <a:off x="5004048" y="1916832"/>
            <a:ext cx="2480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WRZESIEŃ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1907704" y="3068960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3-4 </a:t>
            </a:r>
            <a:r>
              <a:rPr lang="pl-PL" sz="2000" dirty="0" smtClean="0"/>
              <a:t>Otwarte Mistrzostwa Kalisza (debel)</a:t>
            </a:r>
          </a:p>
          <a:p>
            <a:pPr algn="ctr"/>
            <a:endParaRPr lang="pl-PL" sz="2000" dirty="0" smtClean="0"/>
          </a:p>
        </p:txBody>
      </p:sp>
      <p:sp>
        <p:nvSpPr>
          <p:cNvPr id="30" name="Prostokąt 29"/>
          <p:cNvSpPr/>
          <p:nvPr/>
        </p:nvSpPr>
        <p:spPr>
          <a:xfrm>
            <a:off x="4932040" y="314096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8-9 </a:t>
            </a:r>
            <a:r>
              <a:rPr lang="pl-PL" sz="2000" dirty="0" smtClean="0"/>
              <a:t>Otwarte Mistrzostwa Kalisza</a:t>
            </a:r>
          </a:p>
          <a:p>
            <a:pPr algn="ctr"/>
            <a:r>
              <a:rPr lang="pl-PL" sz="2000" dirty="0" smtClean="0"/>
              <a:t>(singiel)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1907704" y="4365104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24-25 </a:t>
            </a:r>
            <a:r>
              <a:rPr lang="pl-PL" sz="2000" dirty="0" smtClean="0"/>
              <a:t>Turniej singlowy i deblowy o Puchar Ligi</a:t>
            </a:r>
            <a:endParaRPr lang="pl-PL" sz="2000" dirty="0"/>
          </a:p>
        </p:txBody>
      </p:sp>
      <p:sp>
        <p:nvSpPr>
          <p:cNvPr id="33" name="Prostokąt 32"/>
          <p:cNvSpPr/>
          <p:nvPr/>
        </p:nvSpPr>
        <p:spPr>
          <a:xfrm>
            <a:off x="5004048" y="4437112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21 </a:t>
            </a:r>
            <a:r>
              <a:rPr lang="pl-PL" sz="2000" dirty="0" smtClean="0"/>
              <a:t>III Deblowy Turniej Rankingowy</a:t>
            </a:r>
            <a:endParaRPr lang="pl-PL" sz="2000" dirty="0"/>
          </a:p>
        </p:txBody>
      </p:sp>
      <p:sp>
        <p:nvSpPr>
          <p:cNvPr id="22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508750"/>
            <a:ext cx="2590800" cy="304800"/>
          </a:xfrm>
        </p:spPr>
        <p:txBody>
          <a:bodyPr/>
          <a:lstStyle/>
          <a:p>
            <a:r>
              <a:rPr lang="pl-PL" dirty="0" smtClean="0"/>
              <a:t>www.ktt.kalisz.pl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Koszulki</a:t>
            </a:r>
            <a:endParaRPr lang="en-US" sz="1800" dirty="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8"/>
          <p:cNvSpPr>
            <a:spLocks noChangeArrowheads="1"/>
          </p:cNvSpPr>
          <p:nvPr/>
        </p:nvSpPr>
        <p:spPr bwMode="gray">
          <a:xfrm>
            <a:off x="2123728" y="4941168"/>
            <a:ext cx="4752528" cy="15144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2411760" y="5229200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CENA: 50ZŁ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508750"/>
            <a:ext cx="2590800" cy="304800"/>
          </a:xfrm>
        </p:spPr>
        <p:txBody>
          <a:bodyPr/>
          <a:lstStyle/>
          <a:p>
            <a:r>
              <a:rPr lang="pl-PL" dirty="0" smtClean="0"/>
              <a:t>www.ktt.kalisz.pl</a:t>
            </a:r>
          </a:p>
        </p:txBody>
      </p:sp>
      <p:sp>
        <p:nvSpPr>
          <p:cNvPr id="6146" name="AutoShape 2" descr="https://ud.interia.pl/html/getattach,mid,25948,mpid,5,uid,6fe3f591184d4001?f=koszulka-KT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48" name="AutoShape 4" descr="https://ud.interia.pl/html/getattach,mid,25948,mpid,5,uid,6fe3f591184d4001?f=koszulka-KT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2480310" cy="35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298704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100" dirty="0" smtClean="0"/>
              <a:t>Kort na Majkowie</a:t>
            </a:r>
            <a:endParaRPr lang="en-US" sz="3100" dirty="0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508750"/>
            <a:ext cx="2590800" cy="304800"/>
          </a:xfrm>
        </p:spPr>
        <p:txBody>
          <a:bodyPr/>
          <a:lstStyle/>
          <a:p>
            <a:r>
              <a:rPr lang="pl-PL" dirty="0" smtClean="0"/>
              <a:t>www.ktt.kalisz.pl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4744"/>
            <a:ext cx="29260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24744"/>
            <a:ext cx="280831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933056"/>
            <a:ext cx="2880320" cy="21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4744"/>
            <a:ext cx="29260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2771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933056"/>
            <a:ext cx="288032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400" dirty="0" smtClean="0"/>
              <a:t>Przyjaciele KTT</a:t>
            </a:r>
            <a:endParaRPr lang="en-US" sz="3400" dirty="0"/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gray">
          <a:xfrm rot="17973186">
            <a:off x="5076023" y="2078534"/>
            <a:ext cx="1104436" cy="329914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accent1">
              <a:alpha val="89999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gray">
          <a:xfrm rot="3465783">
            <a:off x="5134030" y="5020007"/>
            <a:ext cx="1104436" cy="329914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accent1">
              <a:alpha val="89999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gray">
          <a:xfrm rot="14369022">
            <a:off x="3741866" y="2109520"/>
            <a:ext cx="1104436" cy="329914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accent1">
              <a:alpha val="89999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gray">
          <a:xfrm rot="7535209">
            <a:off x="3698361" y="4973528"/>
            <a:ext cx="1104436" cy="329914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accent1">
              <a:alpha val="89999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2824879" y="1088149"/>
            <a:ext cx="4274380" cy="5221171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191672" y="1124744"/>
            <a:ext cx="295232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000" dirty="0" smtClean="0">
                <a:solidFill>
                  <a:srgbClr val="000000"/>
                </a:solidFill>
              </a:rPr>
              <a:t>miejsce na tablicy „Przyjaciół KTT”, wywieszonej na terenie Ośrodka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51520" y="1268760"/>
            <a:ext cx="340790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000" dirty="0" smtClean="0">
                <a:solidFill>
                  <a:srgbClr val="000000"/>
                </a:solidFill>
              </a:rPr>
              <a:t>karnet na 5 godzin darmowego korzystania 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z kortu</a:t>
            </a:r>
            <a:endParaRPr lang="en-US" sz="2000" b="1" dirty="0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6084168" y="4509120"/>
            <a:ext cx="305983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000" dirty="0" smtClean="0">
                <a:solidFill>
                  <a:srgbClr val="000000"/>
                </a:solidFill>
              </a:rPr>
              <a:t>informację o przystąpieniu do grona „Przyjaciół KTT” na stronie internetowej oraz forum dyskusyjnym </a:t>
            </a:r>
            <a:endParaRPr lang="en-US" sz="2000" b="1" dirty="0"/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1077123" y="5640904"/>
            <a:ext cx="24945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pl-PL" sz="2000" dirty="0" smtClean="0">
                <a:solidFill>
                  <a:srgbClr val="000000"/>
                </a:solidFill>
              </a:rPr>
              <a:t>koszulkę z logo KTT</a:t>
            </a:r>
            <a:endParaRPr lang="en-US" sz="2000" b="1" dirty="0"/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gray">
          <a:xfrm>
            <a:off x="3705858" y="1265213"/>
            <a:ext cx="348041" cy="42495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gray">
          <a:xfrm>
            <a:off x="5881115" y="1265213"/>
            <a:ext cx="348041" cy="42495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39" name="Oval 19"/>
          <p:cNvSpPr>
            <a:spLocks noChangeArrowheads="1"/>
          </p:cNvSpPr>
          <p:nvPr/>
        </p:nvSpPr>
        <p:spPr bwMode="gray">
          <a:xfrm>
            <a:off x="3618848" y="5727222"/>
            <a:ext cx="348041" cy="42495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40" name="Oval 20"/>
          <p:cNvSpPr>
            <a:spLocks noChangeArrowheads="1"/>
          </p:cNvSpPr>
          <p:nvPr/>
        </p:nvSpPr>
        <p:spPr bwMode="gray">
          <a:xfrm>
            <a:off x="5881115" y="5727222"/>
            <a:ext cx="348041" cy="42495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42" name="Oval 22"/>
          <p:cNvSpPr>
            <a:spLocks noChangeArrowheads="1"/>
          </p:cNvSpPr>
          <p:nvPr/>
        </p:nvSpPr>
        <p:spPr bwMode="gray">
          <a:xfrm>
            <a:off x="4012207" y="2524580"/>
            <a:ext cx="1945042" cy="2352736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81943" name="Oval 23"/>
          <p:cNvSpPr>
            <a:spLocks noChangeArrowheads="1"/>
          </p:cNvSpPr>
          <p:nvPr/>
        </p:nvSpPr>
        <p:spPr bwMode="gray">
          <a:xfrm>
            <a:off x="4017645" y="2522366"/>
            <a:ext cx="1945042" cy="2352736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81944" name="Oval 24"/>
          <p:cNvSpPr>
            <a:spLocks noChangeArrowheads="1"/>
          </p:cNvSpPr>
          <p:nvPr/>
        </p:nvSpPr>
        <p:spPr bwMode="gray">
          <a:xfrm>
            <a:off x="4139097" y="2677297"/>
            <a:ext cx="1691262" cy="20450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81945" name="Oval 25"/>
          <p:cNvSpPr>
            <a:spLocks noChangeArrowheads="1"/>
          </p:cNvSpPr>
          <p:nvPr/>
        </p:nvSpPr>
        <p:spPr bwMode="gray">
          <a:xfrm>
            <a:off x="4135471" y="2681724"/>
            <a:ext cx="1691262" cy="20450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81946" name="Oval 26"/>
          <p:cNvSpPr>
            <a:spLocks noChangeArrowheads="1"/>
          </p:cNvSpPr>
          <p:nvPr/>
        </p:nvSpPr>
        <p:spPr bwMode="gray">
          <a:xfrm>
            <a:off x="4224294" y="2781322"/>
            <a:ext cx="1522680" cy="1841464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l-PL"/>
          </a:p>
        </p:txBody>
      </p:sp>
      <p:grpSp>
        <p:nvGrpSpPr>
          <p:cNvPr id="81947" name="Group 27"/>
          <p:cNvGrpSpPr>
            <a:grpSpLocks/>
          </p:cNvGrpSpPr>
          <p:nvPr/>
        </p:nvGrpSpPr>
        <p:grpSpPr bwMode="auto">
          <a:xfrm>
            <a:off x="4247859" y="2807882"/>
            <a:ext cx="1473737" cy="1781705"/>
            <a:chOff x="4166" y="1706"/>
            <a:chExt cx="1252" cy="1252"/>
          </a:xfrm>
        </p:grpSpPr>
        <p:sp>
          <p:nvSpPr>
            <p:cNvPr id="81948" name="Oval 28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pl-PL"/>
            </a:p>
          </p:txBody>
        </p:sp>
        <p:sp>
          <p:nvSpPr>
            <p:cNvPr id="81949" name="Oval 29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pl-PL"/>
            </a:p>
          </p:txBody>
        </p:sp>
        <p:sp>
          <p:nvSpPr>
            <p:cNvPr id="81950" name="Oval 30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pl-PL"/>
            </a:p>
          </p:txBody>
        </p:sp>
        <p:sp>
          <p:nvSpPr>
            <p:cNvPr id="81951" name="Oval 31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pl-PL"/>
            </a:p>
          </p:txBody>
        </p:sp>
      </p:grpSp>
      <p:sp>
        <p:nvSpPr>
          <p:cNvPr id="39" name="Prostokąt 38"/>
          <p:cNvSpPr/>
          <p:nvPr/>
        </p:nvSpPr>
        <p:spPr>
          <a:xfrm>
            <a:off x="4283968" y="3356992"/>
            <a:ext cx="14269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200zł+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508750"/>
            <a:ext cx="2590800" cy="304800"/>
          </a:xfrm>
        </p:spPr>
        <p:txBody>
          <a:bodyPr/>
          <a:lstStyle/>
          <a:p>
            <a:r>
              <a:rPr lang="pl-PL" dirty="0" smtClean="0"/>
              <a:t>www.ktt.kalisz.pl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30" grpId="0"/>
      <p:bldP spid="81931" grpId="0"/>
      <p:bldP spid="81934" grpId="0"/>
      <p:bldP spid="819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daty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pl-PL" dirty="0" smtClean="0"/>
              <a:t>www.ktt.kalisz.pl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pl-PL" dirty="0" smtClean="0"/>
              <a:t>Sponsorzy</a:t>
            </a:r>
            <a:endParaRPr lang="en-US" dirty="0"/>
          </a:p>
        </p:txBody>
      </p:sp>
      <p:sp>
        <p:nvSpPr>
          <p:cNvPr id="65540" name="Freeform 4"/>
          <p:cNvSpPr>
            <a:spLocks noEditPoints="1"/>
          </p:cNvSpPr>
          <p:nvPr/>
        </p:nvSpPr>
        <p:spPr bwMode="gray">
          <a:xfrm rot="20241944">
            <a:off x="1347788" y="2779713"/>
            <a:ext cx="6094413" cy="24241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gray">
          <a:xfrm>
            <a:off x="3779838" y="2060575"/>
            <a:ext cx="1614488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pl-PL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gray">
          <a:xfrm>
            <a:off x="755650" y="3375025"/>
            <a:ext cx="2736850" cy="11017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pl-PL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gray">
          <a:xfrm>
            <a:off x="1763713" y="4841875"/>
            <a:ext cx="2520950" cy="11017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pl-PL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gray">
          <a:xfrm>
            <a:off x="4572000" y="4221163"/>
            <a:ext cx="1944688" cy="11017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pl-PL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gray">
          <a:xfrm>
            <a:off x="5867400" y="2254250"/>
            <a:ext cx="1676400" cy="11033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pl-PL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white">
          <a:xfrm>
            <a:off x="755650" y="3500438"/>
            <a:ext cx="2774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Reklama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stronie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internetowej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white">
          <a:xfrm>
            <a:off x="3779838" y="2276475"/>
            <a:ext cx="1655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pl-PL" b="1" dirty="0" smtClean="0">
                <a:solidFill>
                  <a:schemeClr val="bg1"/>
                </a:solidFill>
              </a:rPr>
              <a:t>Sponsor strategiczny</a:t>
            </a:r>
            <a:r>
              <a:rPr lang="pl-PL" dirty="0" smtClean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white">
          <a:xfrm>
            <a:off x="5940425" y="2492375"/>
            <a:ext cx="1655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Reklama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kortach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white">
          <a:xfrm>
            <a:off x="4787900" y="4437063"/>
            <a:ext cx="153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Sponsoring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turnieju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white">
          <a:xfrm>
            <a:off x="1619250" y="5013325"/>
            <a:ext cx="279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Sponsor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rozgrywek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ligowych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563938" y="3644900"/>
            <a:ext cx="230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2800" b="1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1115616" cy="6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6" grpId="0"/>
      <p:bldP spid="65547" grpId="0"/>
      <p:bldP spid="65548" grpId="0"/>
      <p:bldP spid="65549" grpId="0"/>
      <p:bldP spid="65550" grpId="0"/>
    </p:bldLst>
  </p:timing>
</p:sld>
</file>

<file path=ppt/theme/theme1.xml><?xml version="1.0" encoding="utf-8"?>
<a:theme xmlns:a="http://schemas.openxmlformats.org/drawingml/2006/main" name="040TGp_time_mono_v2">
  <a:themeElements>
    <a:clrScheme name="Default Design 2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666633"/>
        </a:dk1>
        <a:lt1>
          <a:srgbClr val="FFFFFF"/>
        </a:lt1>
        <a:dk2>
          <a:srgbClr val="000000"/>
        </a:dk2>
        <a:lt2>
          <a:srgbClr val="DDDDD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040TGp_time_mono_v2</Template>
  <TotalTime>312</TotalTime>
  <Words>179</Words>
  <Application>Microsoft Office PowerPoint</Application>
  <PresentationFormat>Pokaz na ekranie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040TGp_time_mono_v2</vt:lpstr>
      <vt:lpstr>KALISKIE  TOWARZYSTWO TENISOWE</vt:lpstr>
      <vt:lpstr>LOGO KTT </vt:lpstr>
      <vt:lpstr>Rozgrywki ligowe</vt:lpstr>
      <vt:lpstr>Turnieje 2013</vt:lpstr>
      <vt:lpstr>Turnieje 2013</vt:lpstr>
      <vt:lpstr>Koszulki</vt:lpstr>
      <vt:lpstr>Kort na Majkowie</vt:lpstr>
      <vt:lpstr>Przyjaciele KTT</vt:lpstr>
      <vt:lpstr> Sponsorzy</vt:lpstr>
      <vt:lpstr>Ulotka</vt:lpstr>
      <vt:lpstr>Internet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29</cp:revision>
  <dcterms:created xsi:type="dcterms:W3CDTF">2013-04-20T10:50:19Z</dcterms:created>
  <dcterms:modified xsi:type="dcterms:W3CDTF">2013-04-26T10:56:47Z</dcterms:modified>
</cp:coreProperties>
</file>